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png>
</file>

<file path=ppt/media/image3.png>
</file>

<file path=ppt/media/image4.pn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D48E79-1D0B-AF0D-EBE4-1811193719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DB3AE5A-E6B8-59E0-1AB2-B6CC7810E4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01A2F5-D8F0-DE8B-8E72-07587072B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9CA3FD-4B37-8832-64DB-D8BDF3EBE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421E955-5A33-45E7-60C7-9AF170394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6834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65CA3B-6B33-EFE8-D155-65449154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4526A97-23D2-D905-0874-2929AD62E6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3665FE8-B200-841B-447C-00EE25783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5BF3B7-FDB2-87BA-332C-354A79BD3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C9BA45-F6CA-55B1-5534-012B48C7C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9423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CB25BC6-497F-5560-BAE7-9EEFB5A7B4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7E334F5-0AC1-3637-64E1-C2E710C574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B064DD-5C61-78BC-3CE3-0202E6D2F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903C2D1-205D-54CD-85EB-1AAAAAF8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C639C0-ADE5-489F-5FD1-595A7B50D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0150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D0FA37-4047-B3ED-9A07-BC65B308F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3932BC-2302-3336-1DF4-E99FA22C1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FD53F78-8876-9C7D-2962-8C8D84091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D9F1B43-92D5-583A-EAE5-1A6454DAF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BA4C597-1815-608B-50F5-26FEC2F67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3870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330424-D60F-B16F-8851-54DF1A701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4353332-1695-F2BF-EA6C-FA6A41B3A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2856BEF-6FDD-6451-D392-C03D23BC1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07FEE66-2FB4-2224-B5B4-F55B80E98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6A8A0F-FCE8-E37F-00BC-F9C058358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5785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81B32B-E22B-CF59-4A1F-F882D5D6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F76D150-FBE0-A6E9-504E-90ED3224C8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175D6E2-BF55-7BA6-DDBA-42C70DBA80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763D02A-2B89-4A68-2FF5-602CA516C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C23E9D-7A92-A092-ECB9-E96BDF469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4A44D5B-3E20-9CBD-DDF4-858571EF7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8080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DB9D8A-111C-2D0E-73C1-83B8A9DEF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A946238-7EB8-F81D-3FE7-8E756F13A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E1F206A-1DD7-B8AB-B05D-9D9344A64C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E21E351-A870-6453-0BB3-08461D1963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D983CDB-DB8B-428C-6ADE-0608BC1A05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240900B-AC6D-FC3A-19B5-1F711CAF6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7089B75-854E-9F88-CF0A-F975137DD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87945B4-886A-1DFD-1A00-C76A2E2EF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802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467AF9-2303-871C-57EA-1DD55632E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1E57D79-7CDB-6D58-1286-8581467E1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296770-620F-A37C-F000-6D8E61310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9CC053E-32AC-65E8-37EF-6DB27B738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584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075E13A-901C-3B15-5D13-39429E7AF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062AAF9-A0D7-B9AC-3665-0D2B3F4EE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DF288DD-C98D-BA84-1B01-5ABECD34F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6367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FAEBBD-3B57-5B1B-BB99-AD6E05921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AA053E7-4FF0-C137-88A6-02BF8E184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317B6DA-9AC2-EA3A-3807-B192CBC4A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A8F1540-4303-2920-5AA1-49C64C1CD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AC0430C-07F7-03A8-11FE-CA8AB15B0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EF5B08F-2281-0633-0203-48B27B1F9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2289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F8712F-47F8-ED77-2264-28C1ED3FC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818A2D5-E890-1A5B-6067-99F4B77058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7D69EF5-5062-6CFF-D138-6B4DD07A70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732BCB6-937A-0C9D-3576-6D670ABCB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C7376F4-42C2-E081-2D7C-4BD84A355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28973FD-9FC9-2979-DE96-1F1EAC4AC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0792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C44B228-3A7E-7C7E-ED28-C8BB5D641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332F9FF-A119-299B-D87D-E7B254B4D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B24759-4C27-25EB-E941-AFE7C8FC25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115F08-3AA7-415C-A444-2B5A40758546}" type="datetimeFigureOut">
              <a:rPr lang="zh-TW" altLang="en-US" smtClean="0"/>
              <a:t>2024/6/7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23CB21-8727-C3C4-FF67-BED00D4386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D37008-28A6-6B99-02AE-CDCA3A5686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22D050-03DA-4FCC-A100-B1C3335017B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187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3F9D2A-50BE-2161-8E1C-105A49867D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個人網站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63B187F-BE87-59FE-67A8-113F62BE15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/>
              <a:t>單岳祥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03845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6358B4-394C-1DCE-6591-8A4F0C966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首頁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A6B8E9C-7E58-960C-2573-FB21A8AD1B40}"/>
              </a:ext>
            </a:extLst>
          </p:cNvPr>
          <p:cNvSpPr txBox="1"/>
          <p:nvPr/>
        </p:nvSpPr>
        <p:spPr>
          <a:xfrm>
            <a:off x="1720370" y="2133600"/>
            <a:ext cx="1343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背景為</a:t>
            </a:r>
            <a:r>
              <a:rPr lang="en-US" altLang="zh-TW" dirty="0"/>
              <a:t>gif</a:t>
            </a:r>
            <a:r>
              <a:rPr lang="zh-TW" altLang="en-US" dirty="0"/>
              <a:t>檔</a:t>
            </a:r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439B1117-EBE8-BD01-4B6C-A6BC0721E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" name="內容版面配置區 7" descr="一張含有 文字, 室內, 房間, 夜晚 的圖片&#10;&#10;自動產生的描述">
            <a:extLst>
              <a:ext uri="{FF2B5EF4-FFF2-40B4-BE49-F238E27FC236}">
                <a16:creationId xmlns:a16="http://schemas.microsoft.com/office/drawing/2014/main" id="{B2FBA42F-206C-99AA-B6BE-1495959C13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199" y="2627839"/>
            <a:ext cx="7351207" cy="3549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471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712994-34EB-9597-5923-8FFD00016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其他設定</a:t>
            </a:r>
          </a:p>
        </p:txBody>
      </p:sp>
      <p:pic>
        <p:nvPicPr>
          <p:cNvPr id="12" name="內容版面配置區 11">
            <a:extLst>
              <a:ext uri="{FF2B5EF4-FFF2-40B4-BE49-F238E27FC236}">
                <a16:creationId xmlns:a16="http://schemas.microsoft.com/office/drawing/2014/main" id="{7C86AA3E-4B8D-41D5-919A-7B2359AD82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3730" y="3429000"/>
            <a:ext cx="5523361" cy="2600685"/>
          </a:xfr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796A34EF-5E73-6BDF-BF48-66FBC338E6A0}"/>
              </a:ext>
            </a:extLst>
          </p:cNvPr>
          <p:cNvSpPr txBox="1"/>
          <p:nvPr/>
        </p:nvSpPr>
        <p:spPr>
          <a:xfrm>
            <a:off x="1117600" y="1985818"/>
            <a:ext cx="284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眼球轉動</a:t>
            </a:r>
            <a:br>
              <a:rPr lang="en-US" altLang="zh-TW" dirty="0"/>
            </a:br>
            <a:r>
              <a:rPr lang="zh-TW" altLang="en-US" dirty="0"/>
              <a:t>滑鼠指到特效</a:t>
            </a:r>
          </a:p>
        </p:txBody>
      </p:sp>
    </p:spTree>
    <p:extLst>
      <p:ext uri="{BB962C8B-B14F-4D97-AF65-F5344CB8AC3E}">
        <p14:creationId xmlns:p14="http://schemas.microsoft.com/office/powerpoint/2010/main" val="3595911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5575FF-2340-4CE0-A1FC-84DBF1A13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其他設定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5758F1E-980A-62B5-76F2-901E358CB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22147"/>
            <a:ext cx="5624972" cy="3452236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FBE5F9E-C6E5-2112-1DFD-08D6B1A602F3}"/>
              </a:ext>
            </a:extLst>
          </p:cNvPr>
          <p:cNvSpPr txBox="1"/>
          <p:nvPr/>
        </p:nvSpPr>
        <p:spPr>
          <a:xfrm>
            <a:off x="1330036" y="1819564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點擊卡片可翻開，再次點擊歸位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02252CCE-A311-EAF2-9A7D-D47B14E0E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5158" y="2476819"/>
            <a:ext cx="5038473" cy="359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05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AF5B40-0011-59A1-F947-BF8DADC21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其他設定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3FAE0E9A-874D-F4CB-F956-BD9EAD420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特殊卡片</a:t>
            </a:r>
          </a:p>
        </p:txBody>
      </p:sp>
      <p:pic>
        <p:nvPicPr>
          <p:cNvPr id="11" name="圖片 10" descr="一張含有 文字, 室內, 地板, 夜晚 的圖片">
            <a:extLst>
              <a:ext uri="{FF2B5EF4-FFF2-40B4-BE49-F238E27FC236}">
                <a16:creationId xmlns:a16="http://schemas.microsoft.com/office/drawing/2014/main" id="{24ACB884-96B2-E1AD-5CD1-41C002B28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562" y="2194165"/>
            <a:ext cx="8913091" cy="429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676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35</Words>
  <Application>Microsoft Office PowerPoint</Application>
  <PresentationFormat>寬螢幕</PresentationFormat>
  <Paragraphs>10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佈景主題</vt:lpstr>
      <vt:lpstr>個人網站</vt:lpstr>
      <vt:lpstr>首頁</vt:lpstr>
      <vt:lpstr>其他設定</vt:lpstr>
      <vt:lpstr>其他設定</vt:lpstr>
      <vt:lpstr>其他設定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岳祥 單</dc:creator>
  <cp:lastModifiedBy>岳祥 單</cp:lastModifiedBy>
  <cp:revision>1</cp:revision>
  <dcterms:created xsi:type="dcterms:W3CDTF">2024-06-07T03:53:21Z</dcterms:created>
  <dcterms:modified xsi:type="dcterms:W3CDTF">2024-06-07T04:17:16Z</dcterms:modified>
</cp:coreProperties>
</file>

<file path=docProps/thumbnail.jpeg>
</file>